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18"/>
  </p:notesMasterIdLst>
  <p:sldIdLst>
    <p:sldId id="256" r:id="rId3"/>
    <p:sldId id="258" r:id="rId4"/>
    <p:sldId id="259" r:id="rId5"/>
    <p:sldId id="262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4" r:id="rId14"/>
    <p:sldId id="272" r:id="rId15"/>
    <p:sldId id="280" r:id="rId16"/>
    <p:sldId id="282" r:id="rId1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tiff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679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4369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911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251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686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下一阶段目标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下阶段工作安排</a:t>
            </a:r>
          </a:p>
        </p:txBody>
      </p:sp>
      <p:sp>
        <p:nvSpPr>
          <p:cNvPr id="4" name="文本框 8">
            <a:extLst>
              <a:ext uri="{FF2B5EF4-FFF2-40B4-BE49-F238E27FC236}">
                <a16:creationId xmlns:a16="http://schemas.microsoft.com/office/drawing/2014/main" id="{0B01F2BD-EF6A-1F41-BAEE-55277DDB117E}"/>
              </a:ext>
            </a:extLst>
          </p:cNvPr>
          <p:cNvSpPr txBox="1"/>
          <p:nvPr/>
        </p:nvSpPr>
        <p:spPr>
          <a:xfrm>
            <a:off x="322289" y="1529040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智能合约索引设计及实现</a:t>
            </a:r>
          </a:p>
        </p:txBody>
      </p:sp>
      <p:sp>
        <p:nvSpPr>
          <p:cNvPr id="5" name="文本框 8">
            <a:extLst>
              <a:ext uri="{FF2B5EF4-FFF2-40B4-BE49-F238E27FC236}">
                <a16:creationId xmlns:a16="http://schemas.microsoft.com/office/drawing/2014/main" id="{0B41165E-803F-EE46-8346-E0F1F9248A7F}"/>
              </a:ext>
            </a:extLst>
          </p:cNvPr>
          <p:cNvSpPr txBox="1"/>
          <p:nvPr/>
        </p:nvSpPr>
        <p:spPr>
          <a:xfrm>
            <a:off x="322289" y="2078452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系统测试</a:t>
            </a:r>
          </a:p>
        </p:txBody>
      </p:sp>
      <p:sp>
        <p:nvSpPr>
          <p:cNvPr id="6" name="文本框 8">
            <a:extLst>
              <a:ext uri="{FF2B5EF4-FFF2-40B4-BE49-F238E27FC236}">
                <a16:creationId xmlns:a16="http://schemas.microsoft.com/office/drawing/2014/main" id="{FAB17390-DF11-4344-9334-26D6C3EF07BE}"/>
              </a:ext>
            </a:extLst>
          </p:cNvPr>
          <p:cNvSpPr txBox="1"/>
          <p:nvPr/>
        </p:nvSpPr>
        <p:spPr>
          <a:xfrm>
            <a:off x="322289" y="2627864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初步上线运行</a:t>
            </a:r>
          </a:p>
        </p:txBody>
      </p:sp>
    </p:spTree>
    <p:extLst>
      <p:ext uri="{BB962C8B-B14F-4D97-AF65-F5344CB8AC3E}">
        <p14:creationId xmlns:p14="http://schemas.microsoft.com/office/powerpoint/2010/main" val="215904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开发进度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测试计划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302471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sp>
        <p:nvSpPr>
          <p:cNvPr id="4" name="矩形 3"/>
          <p:cNvSpPr/>
          <p:nvPr/>
        </p:nvSpPr>
        <p:spPr>
          <a:xfrm>
            <a:off x="165240" y="1312184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完成情况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7487642-D4E1-BE41-BF4B-87D4CEC30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0353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04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开发进度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1233888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2289" y="1233888"/>
            <a:ext cx="3542682" cy="195549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923944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33783" y="505014"/>
            <a:ext cx="2810385" cy="34132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6600" b="1">
                <a:solidFill>
                  <a:schemeClr val="bg1"/>
                </a:solidFill>
              </a:rPr>
              <a:t>02</a:t>
            </a:r>
            <a:endParaRPr lang="en-US" altLang="zh-CN" sz="16600" b="1" dirty="0">
              <a:solidFill>
                <a:schemeClr val="bg1"/>
              </a:solidFill>
            </a:endParaRPr>
          </a:p>
        </p:txBody>
      </p:sp>
      <p:sp>
        <p:nvSpPr>
          <p:cNvPr id="7" name="文本框 8"/>
          <p:cNvSpPr txBox="1"/>
          <p:nvPr/>
        </p:nvSpPr>
        <p:spPr>
          <a:xfrm>
            <a:off x="4206052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7488161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sp>
        <p:nvSpPr>
          <p:cNvPr id="9" name="矩形 8"/>
          <p:cNvSpPr/>
          <p:nvPr/>
        </p:nvSpPr>
        <p:spPr>
          <a:xfrm flipV="1">
            <a:off x="7060855" y="1759156"/>
            <a:ext cx="765739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816697" y="2251599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7872924" y="180431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448" y="175915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en-US" altLang="zh-C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7117082" y="3990985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72924" y="448342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929151" y="40361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点击此处添加标题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56675" y="3990985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92" y="1759156"/>
            <a:ext cx="5232670" cy="294194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测试计划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</TotalTime>
  <Words>923</Words>
  <Application>Microsoft Macintosh PowerPoint</Application>
  <PresentationFormat>宽屏</PresentationFormat>
  <Paragraphs>90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等线</vt:lpstr>
      <vt:lpstr>宋体</vt:lpstr>
      <vt:lpstr>微软雅黑</vt:lpstr>
      <vt:lpstr>微软雅黑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106</cp:revision>
  <dcterms:created xsi:type="dcterms:W3CDTF">2015-08-18T02:51:41Z</dcterms:created>
  <dcterms:modified xsi:type="dcterms:W3CDTF">2019-09-04T14:56:41Z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